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49" r:id="rId9"/>
    <p:sldId id="346" r:id="rId10"/>
    <p:sldId id="352" r:id="rId11"/>
    <p:sldId id="353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6" y="12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4.emf"/><Relationship Id="rId4" Type="http://schemas.openxmlformats.org/officeDocument/2006/relationships/package" Target="../embeddings/Microsoft_Word___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　田家四季歌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36840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一连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AC2QXR15.eps" descr="id:2147488009;FounderCES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712" y="1661160"/>
            <a:ext cx="10807700" cy="2637489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046834" y="2142986"/>
            <a:ext cx="1914080" cy="14819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152985" y="2142986"/>
            <a:ext cx="1830901" cy="17515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031005" y="2141633"/>
            <a:ext cx="3961199" cy="16357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5189378" y="2083719"/>
            <a:ext cx="1830901" cy="17515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31815" y="2083719"/>
            <a:ext cx="1830901" cy="17515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1200283" y="2142986"/>
            <a:ext cx="20385" cy="16343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987006"/>
            <a:ext cx="10807700" cy="3849184"/>
            <a:chOff x="692150" y="987006"/>
            <a:chExt cx="10807700" cy="384918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987006"/>
              <a:ext cx="10807700" cy="37364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夏季的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很忙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人们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然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身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疲惫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但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仍坚持在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地里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地劳作。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28372" y="1622916"/>
              <a:ext cx="2228571" cy="155238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07047" y="1670535"/>
              <a:ext cx="1190476" cy="150476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25000" y="1622916"/>
              <a:ext cx="1200000" cy="152381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86314" y="3293333"/>
              <a:ext cx="2228571" cy="1542857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2945493" y="2124233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农    事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027823" y="2124233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虽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150538" y="2116383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体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887528" y="3817278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辛    苦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1354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秋季里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稻上场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chánɡ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chǎnɡ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谷像黄金粒粒香。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心里喜洋洋。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根据所学内容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给句子中加点的多音字选择正确的读音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画上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喜洋洋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622979" y="2810033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身体虽辛苦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685418" y="190456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795665" y="5215128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绿油油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859489" y="5215128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白花花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9010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谷像黄金粒粒香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一句把谷子比作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写出了谷子颗粒饱满、色泽金黄的样子。我会仿写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农民伯伯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心里喜洋洋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冬天要来了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不用干农活了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稻谷成熟了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丰收在望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339946" y="99010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黄金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343875" y="210045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露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75447" y="2100452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珍珠颗颗润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558132" y="273639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742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四、阅读诗歌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听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房檐上的积雪化了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春姑娘摇响了雨铃。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天空飞过雁阵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湖水睁开了亮眼睛。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我听见蚯蚓在耕耘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我听见蒲公英在播种。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59242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蛋壳裂开了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小鸟呼唤着母亲。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树枝上绽开新芽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远远近近一片绿蒙蒙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啄木鸟飞来飞去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在为每一棵大树叩诊。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在热闹中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在宁静中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我听见春天已经来临。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选自《童诗百年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红蜻蜓》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35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2822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诗歌中提到了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种植物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在诗歌中把它们画出来。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下列不属于诗歌中描绘的画面的是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021594"/>
              </p:ext>
            </p:extLst>
          </p:nvPr>
        </p:nvGraphicFramePr>
        <p:xfrm>
          <a:off x="858024" y="2744539"/>
          <a:ext cx="12485593" cy="16490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5993494" imgH="791620" progId="Word.Document.12">
                  <p:embed/>
                </p:oleObj>
              </mc:Choice>
              <mc:Fallback>
                <p:oleObj name="文档" r:id="rId4" imgW="5993494" imgH="79162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8024" y="2744539"/>
                        <a:ext cx="12485593" cy="16490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92150" y="415388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在春天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你还能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到什么呢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我听见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39875" y="232954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1646279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蒲公英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大树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236504" y="471351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禾苗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46304" y="4718085"/>
            <a:ext cx="3467616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春雨中欢快地歌唱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2310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739</TotalTime>
  <Words>193</Words>
  <Application>Microsoft Office PowerPoint</Application>
  <PresentationFormat>宽屏</PresentationFormat>
  <Paragraphs>68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2025-08-29T02:28:04Z</dcterms:modified>
</cp:coreProperties>
</file>